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5" r:id="rId4"/>
    <p:sldId id="261" r:id="rId5"/>
    <p:sldId id="258" r:id="rId6"/>
    <p:sldId id="259" r:id="rId7"/>
    <p:sldId id="260" r:id="rId8"/>
    <p:sldId id="271" r:id="rId9"/>
    <p:sldId id="272" r:id="rId10"/>
    <p:sldId id="262" r:id="rId11"/>
    <p:sldId id="263" r:id="rId12"/>
    <p:sldId id="264" r:id="rId13"/>
    <p:sldId id="266" r:id="rId14"/>
    <p:sldId id="268" r:id="rId15"/>
    <p:sldId id="269" r:id="rId16"/>
    <p:sldId id="27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60" d="100"/>
          <a:sy n="60" d="100"/>
        </p:scale>
        <p:origin x="114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2A329-E362-673C-84B7-5620E3E339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151677-FCD4-5FB6-AE84-A783729153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C48C9-05C1-4F99-4781-F786DF171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444B3-6244-BB9A-EE78-C466411A2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37D47-BDE3-F285-062B-D9EA7890C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997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D2C7-D90D-87EB-83A5-36169A0BB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7AF85E-B7A5-2EF0-7A24-6C26F380D9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E0F2A1-0F0F-9FF3-F418-97356E04A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0CCBD-F5A1-5857-AACB-B175E6BEC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979DD-F282-93EC-193A-3558648D7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80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56C356-2ED8-6F54-8ED7-7455CE9AC4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351415-D2A2-9BD7-30ED-8ACC992E7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6AAB-264E-8DB9-61AF-EF8FA075A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7123A-A509-D14E-CEE8-E9F3F3D58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A8F3B-C1C0-E509-EC1B-B0A2898CA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451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C75DB-2B87-809C-343F-73C5D407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75C12-0D94-3DA0-A39B-C3B8C367F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A782B-9A96-C7F3-C34D-79F8ECCCE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33D7D-5363-BFBA-FD52-EF80AA231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A45EB-A43B-5504-5386-8CB4D0A38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119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36869-ED3C-3016-CA6C-AECDCE79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EEBC4-9764-5457-716C-6C4BE0505F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40DE0-AC79-D5F2-995D-33F964EC5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35D31-14E6-EC85-12B5-07AE44957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9B6F8-381B-FC30-8EF2-6A05FF954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09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38F7E-C32F-61AA-E9B0-F4A36EFC1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68586-2118-9331-6C9B-032C384730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B3C7A0-5254-A128-E033-8D6585716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8BB94-C1DD-43A3-EEA4-84B078B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BFFD38-0500-3BC4-9036-788CB9453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9502C-E16F-0C47-9ECB-95448C482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07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7ADE2-8AEE-E755-D90D-E7A31E0B5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DDD155-4646-B15D-D82C-886CC4888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02B551-7142-A6E1-88A7-0C87664506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F351AA-6193-06EF-4A14-9A3C3123C0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4BD02B-072C-54AB-D0BD-54D94181A6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3C2A2F-3646-62EE-B2D5-25FA0165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0D0131-70CC-419E-CECB-B94235F85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8588B0-4420-9C1E-DF21-61D7FE370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735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4387-1EDE-0162-4D0D-170FF4114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DA4524-DE2F-CE35-FD6D-E31C02975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90D27C-1425-EB4F-C08B-F1699061D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0D2DE3-F14E-19F1-E03D-243BBCD4F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01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6CA558-2A38-4177-5056-C1F9A2D6A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FAD48A-6EB6-4107-46C4-CBC2B6EB8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97A36D-466F-89F2-02EA-B39F0872D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41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0956E-E3B5-7A9F-25BC-F05B5C9B8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7BE27-E9A5-F5CB-6B19-6C73ED17B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15164B-8956-0872-28FE-B50E055C68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613CC9-AC97-29B6-8A53-3C0CBCA62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A0408-FEF2-5380-F726-46AE50CD2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BEB29-F4E0-DE7D-1787-59BE06470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234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E12FE-9175-23E3-C3C9-55A1DC1EC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10E46F-B3B0-66C7-1176-55F8AB63F3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AB9DB2-EA04-7DAE-823B-4549CB1BF6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AC8A58-B3B0-C4B4-4E82-BDA071DD0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34786A-64B9-2A4C-E07C-8B13B6CF3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A92BA7-4296-0417-97AF-8DFBBB6B3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1EC28C-9DE2-D987-0E7C-450AF632D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FA397-7A5C-DB70-68CE-44739F094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32C58-05CB-4A5B-5248-ACFFBFC9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7A20F4-07C7-45B8-9871-550F8D599D9B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341F1-B671-D249-6594-9A0DFF5DBA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89C45-219E-8D73-5DEE-7D9AA5A9ED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2E3374-6296-4006-8184-922FBA019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17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8E3DB-A412-F05F-24DF-678CC1D9C96A}"/>
              </a:ext>
            </a:extLst>
          </p:cNvPr>
          <p:cNvSpPr txBox="1"/>
          <p:nvPr/>
        </p:nvSpPr>
        <p:spPr>
          <a:xfrm>
            <a:off x="0" y="582067"/>
            <a:ext cx="121920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3"/>
                </a:solidFill>
              </a:rPr>
              <a:t>IN THE NAME OF ALLAH, THE MOST GRACIOUS, THE MOST MERCIFUL</a:t>
            </a:r>
            <a:endParaRPr lang="fa-IR" sz="1400" b="1" dirty="0">
              <a:solidFill>
                <a:schemeClr val="accent3"/>
              </a:solidFill>
            </a:endParaRPr>
          </a:p>
          <a:p>
            <a:pPr algn="ctr"/>
            <a:r>
              <a:rPr lang="en-US" sz="5600" b="1" dirty="0">
                <a:solidFill>
                  <a:schemeClr val="accent3"/>
                </a:solidFill>
              </a:rPr>
              <a:t>PROBABILISTIC SEISMIC ASSESSMENT OF RC FRAMES VIA DISTRIBUTED PLASTICITY MODELINGAND MACHINE LEARNING-BASED UNCERTAINTY QUANTIFICATION USING OPENSEES </a:t>
            </a:r>
          </a:p>
          <a:p>
            <a:pPr algn="ctr"/>
            <a:r>
              <a:rPr lang="en-US" sz="1400" b="1" dirty="0">
                <a:solidFill>
                  <a:schemeClr val="accent3"/>
                </a:solidFill>
              </a:rPr>
              <a:t>WRITTEN BY SALAR DELAVAR GHASHGHAEI (QASHQAI)</a:t>
            </a:r>
            <a:r>
              <a:rPr lang="fa-IR" sz="1400" b="1" dirty="0">
                <a:solidFill>
                  <a:schemeClr val="accent3"/>
                </a:solidFill>
              </a:rPr>
              <a:t> </a:t>
            </a:r>
            <a:endParaRPr lang="en-US" sz="1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916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FC52C-32C9-FA50-6910-6BA483E94A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9D49C3-6145-B1AF-994B-EACA5B647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571" y="936497"/>
            <a:ext cx="7918857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652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4E0F7-4CF9-3F31-51E8-653164C0B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FD9DFF-734E-95E7-5E83-6812B307D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571" y="936497"/>
            <a:ext cx="7918857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229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42EC02-5077-B6E2-4545-ED5876AAF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EF5A4C-8CD7-8E81-BCC3-1F626173E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0080"/>
            <a:ext cx="11901188" cy="603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19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DC93E-3F64-4E72-82F6-B558B881C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418222-41C2-6D3F-1D1E-21D22AFC2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28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81F9F3-F1E1-D2B4-4F7C-0A96D4701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484ACD-9BEC-BA7D-138D-42C219B0E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37" y="1195387"/>
            <a:ext cx="770572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431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8BEE48-55F7-4A64-4614-ED71E128F7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D8BD13-9812-38D2-1AF6-B7AF9E222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8781B1-7614-8293-715B-92C61514C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523" y="635416"/>
            <a:ext cx="54864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22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37"/>
    </mc:Choice>
    <mc:Fallback xmlns="">
      <p:transition spd="slow" advTm="10637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8DAE4-80DE-8F74-62FA-7E14C913D0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E1224E-0F90-36C6-F14A-B14461D79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392" y="733286"/>
            <a:ext cx="9049215" cy="539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7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37"/>
    </mc:Choice>
    <mc:Fallback xmlns="">
      <p:transition spd="slow" advTm="10637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8C6A7-7D05-6E0D-4549-9F9EB2DE5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C94518-5BC1-FFC3-0751-AB6C1D71C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392" y="733286"/>
            <a:ext cx="9049215" cy="539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36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37"/>
    </mc:Choice>
    <mc:Fallback xmlns="">
      <p:transition spd="slow" advTm="1063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F5E37A-6078-6C3B-18AA-B2950222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880" y="571499"/>
            <a:ext cx="10211970" cy="603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075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C12351-45B1-FDC9-B986-43561F027B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CC68A6-08D8-EC93-64CB-36EF3B2B4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046"/>
            <a:ext cx="12192000" cy="659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312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2799B-509F-1726-09CD-C12B3298A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FABFA7-C368-4D9B-EA88-D2EC41026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429" y="0"/>
            <a:ext cx="92111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17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7F847-9C7C-B52A-87D4-DA1FE2BB3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A6D484-94DC-4F67-63A9-B344E09E1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037" y="0"/>
            <a:ext cx="9083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971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D75FB7-3A77-3BF5-F7B3-EE9DBE2A9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26A80A-65D5-395E-0E1F-DAAA32BE6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793" y="0"/>
            <a:ext cx="9206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329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F185B9-E9BC-4C25-427C-00566C098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35AC90-70E2-0A39-9527-0FD8A9630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220" y="0"/>
            <a:ext cx="68415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292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5DAEE9-5B2A-52DA-140C-645F178AA8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BA2F86-4C44-E4E9-F016-A62EBB81E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478" y="0"/>
            <a:ext cx="75670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801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47C94B-B3DA-B3D3-F3BD-93D6AFA21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5803"/>
            <a:ext cx="12192000" cy="476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328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37</Words>
  <Application>Microsoft Office PowerPoint</Application>
  <PresentationFormat>Widescreen</PresentationFormat>
  <Paragraphs>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salar dq</dc:creator>
  <cp:lastModifiedBy>salar dq</cp:lastModifiedBy>
  <cp:revision>19</cp:revision>
  <cp:lastPrinted>2025-06-14T19:17:36Z</cp:lastPrinted>
  <dcterms:created xsi:type="dcterms:W3CDTF">2025-06-13T16:49:28Z</dcterms:created>
  <dcterms:modified xsi:type="dcterms:W3CDTF">2025-07-31T08:22:26Z</dcterms:modified>
</cp:coreProperties>
</file>

<file path=docProps/thumbnail.jpeg>
</file>